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139CEA-C137-42F8-9652-CE33D4A95AC8}">
  <a:tblStyle styleId="{D3139CEA-C137-42F8-9652-CE33D4A95A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a5cfd496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a5cfd496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Тренеру-преподавателю нужен помощник на группах начальной подготовки;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a5cfd4967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a5cfd4967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Тренеру-преподавателю нужен помощник на группах начальной подготовки;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 индивидуально исправляет техническое выполнение при выполнении задания и корректирует каждого занимающегося.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a5cfd4967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a5cfd4967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Тренеры-преподавателя проводят учебно тренировочное занятие СИДЯ на борту хоккейной площадки.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Нет заключительной части.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a5cfd4967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a5cfd4967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Группа начальной подготовки: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занимающиеся разбиты на группы не более 6 человек;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на каждую группу по тренеру;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контроль, показ и исправление при выполнения упражнения тренерами-преподавателями.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при выполнении задания занимающиеся создают помеху друг другу (РАЗВЕСТИ ПОТОКИ, использовать инвентарь - например борта, фишки; использовать маркер для льда и указать направление движения);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интервал при выполнении не используется.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a5cfd4967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a5cfd4967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группа тренеров-преподавателей не участвует в тренировочном процессе;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пассивность тренеров-преподавателей, низкая активность.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спортсмены учащиеся быстро перестраиваются и организовываются в колонны (группа начальной подготовки 1 года обучения);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спортсмены-учащиеся разбиты в группы по 6 человек.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a5cfd4967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a5cfd4967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Правая часть площадки.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группы не более 6 человек;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соотношение времени работы и отдыха позволяет совершенствовать технические навыки запланированные тренером-преподавателям.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выполнение различных технических элементов направленные на технику, в завершении упражнения идёт атака ворот.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соблюдается интервал и дистанция при выполнении задания.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при атаке ворот группа находится рядом с воротами, что может привести к травме.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a5cfd496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a5cfd496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Пример, как должен быть организован учебно-тренировочный процесс: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одновременно на площадке идет работа с полевыми игроками и вратарями с тренерами по амплуа;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группа не более 6 человек;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соотношение выполняемой работы и отдыха повышает эффективность тренировочного процесса;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дисциплина в команде влияет на качество учебно-тренировочного процесса.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ae73a4d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ae73a4d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ae73a4d2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ae73a4d2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62d315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062d315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ae73a4d2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ae73a4d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ae73a4d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3ae73a4d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a5cfd496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a5cfd496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a5cfd496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a5cfd496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a5cfd496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a5cfd496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a5cfd496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3a5cfd496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a5cfd4967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a5cfd496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a4cc3099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a4cc3099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3041c5a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3041c5a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dd8b3d3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dd8b3d3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a5cfd4967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a5cfd4967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3041c5a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3041c5a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a5cfd4967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3a5cfd4967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a5cfd4967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a5cfd4967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a5cfd4967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a5cfd496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a5cfd4967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a5cfd4967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a5cfd4967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3a5cfd4967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3041c5a6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3041c5a6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a5cfd4967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3a5cfd496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3a5cfd4967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3a5cfd4967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ad8fb3a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ad8fb3a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3a5cfd4967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3a5cfd4967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a5cfd4967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3a5cfd4967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a5cfd4967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3a5cfd4967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3a5cfd4967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3a5cfd4967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3a5cfd4967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3a5cfd4967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ae73a4d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3ae73a4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a5cfd496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a5cfd496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Количество тренеров-преподавателей во время проведения учебно-тренировочного занятия - 7 + 8 помощников.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a5cfd4967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a5cfd496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Подготовительная часть - объяснение и показ.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 время проведения подготовительной части тренер-преподаватель останавливает группу и наглядно показывает и разъясняет на что обратить внимание и как правильно выполнять упражнение.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3a5cfd496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3a5cfd496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Тренерам-преподавателям нужны помощники на группы этапа начальной подготовки, 1 тренер на 36 человек и 1 тренер на 25 человек: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страдает качество учебно-тренировочного процесса;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отсутствие дисциплины во время учебно-тренировочного занятия.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a5cfd4967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3a5cfd4967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Правая часть площадки.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+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группы не более 6 человек;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отсутствие дисциплины во время учебно-тренировочного занятия.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не продуман тренировочный процесс - не организован. При выполнении занимающиеся создают друг другу помеху.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Левая часть площадки.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группы более 6 человек.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не продуман тренировочный процесс - не организован.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малое количество повторений, низкая интенсивность - соотношение работы и отдыха.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5cfd4967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5cfd4967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Тренерам-преподавателям нужны помощники на группы этапа начальной подготовки, 1 тренер на 22 человека и 1 тренер на 24 человека: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страдает качество учебно-тренировочного процесса;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отсутствие дисциплины во время учебно-тренировочного занятия.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Правая часть площадки.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Подбор упражнений не соответствует возрасту, уровню подготовки и обучению техническим навыкам (использовать поэтапное обучение детей, что позволит освоить и закрепить базовых навыки).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Форма организации и проведения учебно-тренировочного процесса не позволяет тренеру-преподавателя охватывать и контролировать учебно-тренировочный процесс на всей площадке.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Тренер индивидуально исправляет техническое выполнение при выполнении задания и корректирует каждого занимающегося.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nUimzwyUBog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MRwB2O1PFW8" TargetMode="External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BOMdYVX0Gr4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XCy4O3ngcX4" TargetMode="External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c8jhaSFvowM" TargetMode="External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iv5nO6g6FWw" TargetMode="External"/><Relationship Id="rId4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NiXQuwOPtco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Gh8DWn00gbs" TargetMode="External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ijTyjT90KDs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zAov5kY1Vos" TargetMode="External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J16IEtTIzn0" TargetMode="External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42qGqeVq5xM" TargetMode="External"/><Relationship Id="rId4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eRXaY4xNarA" TargetMode="External"/><Relationship Id="rId4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KlRd3rgzo74" TargetMode="External"/><Relationship Id="rId4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5uM74Rgrhog" TargetMode="External"/><Relationship Id="rId4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a55Dds-iDeI" TargetMode="External"/><Relationship Id="rId4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Os6_mruHYM4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://www.youtube.com/watch?v=JJJlwc2N9mo" TargetMode="External"/><Relationship Id="rId6" Type="http://schemas.openxmlformats.org/officeDocument/2006/relationships/image" Target="../media/image16.jpg"/><Relationship Id="rId7" Type="http://schemas.openxmlformats.org/officeDocument/2006/relationships/hyperlink" Target="http://www.youtube.com/watch?v=7uQ9JYmi1j4" TargetMode="External"/><Relationship Id="rId8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aqaWkHRx9qQ" TargetMode="External"/><Relationship Id="rId4" Type="http://schemas.openxmlformats.org/officeDocument/2006/relationships/image" Target="../media/image31.jpg"/><Relationship Id="rId9" Type="http://schemas.openxmlformats.org/officeDocument/2006/relationships/hyperlink" Target="http://www.youtube.com/watch?v=24Ib3lq18OU" TargetMode="External"/><Relationship Id="rId5" Type="http://schemas.openxmlformats.org/officeDocument/2006/relationships/hyperlink" Target="http://www.youtube.com/watch?v=0xSPQwnVJEY" TargetMode="External"/><Relationship Id="rId6" Type="http://schemas.openxmlformats.org/officeDocument/2006/relationships/image" Target="../media/image23.jpg"/><Relationship Id="rId7" Type="http://schemas.openxmlformats.org/officeDocument/2006/relationships/hyperlink" Target="http://www.youtube.com/watch?v=3AlVDihNPUc" TargetMode="External"/><Relationship Id="rId8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CcHAJ1Q0Qck" TargetMode="External"/><Relationship Id="rId4" Type="http://schemas.openxmlformats.org/officeDocument/2006/relationships/image" Target="../media/image22.jpg"/><Relationship Id="rId5" Type="http://schemas.openxmlformats.org/officeDocument/2006/relationships/hyperlink" Target="http://www.youtube.com/watch?v=L_8xQlTjy9M" TargetMode="External"/><Relationship Id="rId6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QwuDG08T_qw" TargetMode="External"/><Relationship Id="rId4" Type="http://schemas.openxmlformats.org/officeDocument/2006/relationships/image" Target="../media/image33.jpg"/><Relationship Id="rId5" Type="http://schemas.openxmlformats.org/officeDocument/2006/relationships/hyperlink" Target="http://www.youtube.com/watch?v=aDcYiYTBLbg" TargetMode="External"/><Relationship Id="rId6" Type="http://schemas.openxmlformats.org/officeDocument/2006/relationships/image" Target="../media/image20.jpg"/><Relationship Id="rId7" Type="http://schemas.openxmlformats.org/officeDocument/2006/relationships/hyperlink" Target="http://www.youtube.com/watch?v=uU6-I7TMSQs" TargetMode="External"/><Relationship Id="rId8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JXEbeH0Bjeg" TargetMode="External"/><Relationship Id="rId4" Type="http://schemas.openxmlformats.org/officeDocument/2006/relationships/image" Target="../media/image29.jpg"/><Relationship Id="rId5" Type="http://schemas.openxmlformats.org/officeDocument/2006/relationships/hyperlink" Target="http://www.youtube.com/watch?v=ostxgzeMelg" TargetMode="External"/><Relationship Id="rId6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KcpuLL-TRvo" TargetMode="External"/><Relationship Id="rId4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MYntQuPM8J8" TargetMode="External"/><Relationship Id="rId4" Type="http://schemas.openxmlformats.org/officeDocument/2006/relationships/image" Target="../media/image41.jpg"/><Relationship Id="rId5" Type="http://schemas.openxmlformats.org/officeDocument/2006/relationships/hyperlink" Target="http://www.youtube.com/watch?v=GmjaT11_sfo" TargetMode="External"/><Relationship Id="rId6" Type="http://schemas.openxmlformats.org/officeDocument/2006/relationships/image" Target="../media/image35.jpg"/><Relationship Id="rId7" Type="http://schemas.openxmlformats.org/officeDocument/2006/relationships/hyperlink" Target="http://www.youtube.com/watch?v=5MSuvqCrlTM" TargetMode="External"/><Relationship Id="rId8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D1AK_c0Ogx8" TargetMode="External"/><Relationship Id="rId4" Type="http://schemas.openxmlformats.org/officeDocument/2006/relationships/image" Target="../media/image34.jpg"/><Relationship Id="rId5" Type="http://schemas.openxmlformats.org/officeDocument/2006/relationships/hyperlink" Target="http://www.youtube.com/watch?v=9P870pZTI6Y" TargetMode="External"/><Relationship Id="rId6" Type="http://schemas.openxmlformats.org/officeDocument/2006/relationships/image" Target="../media/image36.jpg"/><Relationship Id="rId7" Type="http://schemas.openxmlformats.org/officeDocument/2006/relationships/hyperlink" Target="http://www.youtube.com/watch?v=LNoEMtFDRno" TargetMode="External"/><Relationship Id="rId8" Type="http://schemas.openxmlformats.org/officeDocument/2006/relationships/image" Target="../media/image4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CqT87IqDsfI" TargetMode="External"/><Relationship Id="rId4" Type="http://schemas.openxmlformats.org/officeDocument/2006/relationships/image" Target="../media/image39.jpg"/><Relationship Id="rId5" Type="http://schemas.openxmlformats.org/officeDocument/2006/relationships/hyperlink" Target="http://www.youtube.com/watch?v=eQ-AUj607rc" TargetMode="External"/><Relationship Id="rId6" Type="http://schemas.openxmlformats.org/officeDocument/2006/relationships/image" Target="../media/image6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0ocrhJzW1jE" TargetMode="External"/><Relationship Id="rId4" Type="http://schemas.openxmlformats.org/officeDocument/2006/relationships/image" Target="../media/image48.jpg"/><Relationship Id="rId5" Type="http://schemas.openxmlformats.org/officeDocument/2006/relationships/hyperlink" Target="http://www.youtube.com/watch?v=2qBbycHOt8g" TargetMode="External"/><Relationship Id="rId6" Type="http://schemas.openxmlformats.org/officeDocument/2006/relationships/image" Target="../media/image5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youtube.com/watch?v=1CtJ1EgsaTU" TargetMode="External"/><Relationship Id="rId4" Type="http://schemas.openxmlformats.org/officeDocument/2006/relationships/image" Target="../media/image37.jpg"/><Relationship Id="rId5" Type="http://schemas.openxmlformats.org/officeDocument/2006/relationships/hyperlink" Target="http://www.youtube.com/watch?v=nPBtGMkMa2I" TargetMode="External"/><Relationship Id="rId6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youtube.com/watch?v=kTvLHoQIneA" TargetMode="External"/><Relationship Id="rId4" Type="http://schemas.openxmlformats.org/officeDocument/2006/relationships/image" Target="../media/image45.jpg"/><Relationship Id="rId5" Type="http://schemas.openxmlformats.org/officeDocument/2006/relationships/hyperlink" Target="http://www.youtube.com/watch?v=tmaye86pE3g" TargetMode="External"/><Relationship Id="rId6" Type="http://schemas.openxmlformats.org/officeDocument/2006/relationships/image" Target="../media/image49.jpg"/><Relationship Id="rId7" Type="http://schemas.openxmlformats.org/officeDocument/2006/relationships/hyperlink" Target="http://www.youtube.com/watch?v=_o-EkGhtoIA" TargetMode="External"/><Relationship Id="rId8" Type="http://schemas.openxmlformats.org/officeDocument/2006/relationships/image" Target="../media/image5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0" Type="http://schemas.openxmlformats.org/officeDocument/2006/relationships/image" Target="../media/image54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youtube.com/watch?v=K2oSjg_BjjE" TargetMode="External"/><Relationship Id="rId4" Type="http://schemas.openxmlformats.org/officeDocument/2006/relationships/image" Target="../media/image51.jpg"/><Relationship Id="rId9" Type="http://schemas.openxmlformats.org/officeDocument/2006/relationships/hyperlink" Target="http://www.youtube.com/watch?v=wxrKzJHtSnM" TargetMode="External"/><Relationship Id="rId5" Type="http://schemas.openxmlformats.org/officeDocument/2006/relationships/hyperlink" Target="http://www.youtube.com/watch?v=RXZU9neF6Gg" TargetMode="External"/><Relationship Id="rId6" Type="http://schemas.openxmlformats.org/officeDocument/2006/relationships/image" Target="../media/image59.jpg"/><Relationship Id="rId7" Type="http://schemas.openxmlformats.org/officeDocument/2006/relationships/hyperlink" Target="http://www.youtube.com/watch?v=u9QXjNXhWSc" TargetMode="External"/><Relationship Id="rId8" Type="http://schemas.openxmlformats.org/officeDocument/2006/relationships/image" Target="../media/image55.jpg"/></Relationships>
</file>

<file path=ppt/slides/_rels/slide4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0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youtube.com/watch?v=VXKSxdmbtfs" TargetMode="External"/><Relationship Id="rId4" Type="http://schemas.openxmlformats.org/officeDocument/2006/relationships/image" Target="../media/image52.jpg"/><Relationship Id="rId9" Type="http://schemas.openxmlformats.org/officeDocument/2006/relationships/hyperlink" Target="http://www.youtube.com/watch?v=YAkxPzhco6c" TargetMode="External"/><Relationship Id="rId5" Type="http://schemas.openxmlformats.org/officeDocument/2006/relationships/hyperlink" Target="http://www.youtube.com/watch?v=nLul91ROxS0" TargetMode="External"/><Relationship Id="rId6" Type="http://schemas.openxmlformats.org/officeDocument/2006/relationships/image" Target="../media/image46.jpg"/><Relationship Id="rId7" Type="http://schemas.openxmlformats.org/officeDocument/2006/relationships/hyperlink" Target="http://www.youtube.com/watch?v=dVvDZwbFuRc" TargetMode="External"/><Relationship Id="rId8" Type="http://schemas.openxmlformats.org/officeDocument/2006/relationships/image" Target="../media/image6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QzqmpcWkZeQ" TargetMode="External"/><Relationship Id="rId4" Type="http://schemas.openxmlformats.org/officeDocument/2006/relationships/image" Target="../media/image61.jpg"/><Relationship Id="rId5" Type="http://schemas.openxmlformats.org/officeDocument/2006/relationships/hyperlink" Target="http://www.youtube.com/watch?v=TnUnSyaA-IU" TargetMode="External"/><Relationship Id="rId6" Type="http://schemas.openxmlformats.org/officeDocument/2006/relationships/image" Target="../media/image62.jpg"/><Relationship Id="rId7" Type="http://schemas.openxmlformats.org/officeDocument/2006/relationships/hyperlink" Target="http://www.youtube.com/watch?v=BvTdGuTHYhs" TargetMode="External"/><Relationship Id="rId8" Type="http://schemas.openxmlformats.org/officeDocument/2006/relationships/image" Target="../media/image5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4bKeITo0vUo" TargetMode="External"/><Relationship Id="rId4" Type="http://schemas.openxmlformats.org/officeDocument/2006/relationships/image" Target="../media/image5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D4-R9B1swpU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0e4-DXrSRJE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cY85WviRFLI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cj1GMhfyGts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3510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А.А., Толстик П.В., Царик А.С., Колдыбаев А.Ю.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276550" y="62715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(март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 title="Жлобин; Упражнение не соответсвует подготовленности занимающихс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 title="Жлобин; Тренеру нужны помощни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21425" cy="45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 title="ШРС; Проведение УТЗ сидя на борту, ХОРОШО СИДИМ далеко глядим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3825" cy="4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 title="Брест, на каждую группу по тренеру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3825" cy="45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title="Беседы во время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 title="Брест; Обратить внимание на форму организации УТЗ при атаке воро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37925" cy="45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 title="ШРС; Пример как можно организовать и провести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886925" cy="44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(Толстик П.В.)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 title="Гродно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1150" cy="45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41375" cy="45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308450" y="16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{D3139CEA-C137-42F8-9652-CE33D4A95AC8}</a:tableStyleId>
              </a:tblPr>
              <a:tblGrid>
                <a:gridCol w="38285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947200"/>
                <a:gridCol w="919325"/>
              </a:tblGrid>
              <a:tr h="274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Конспекты в электронном виде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74325">
                <a:tc vMerge="1"/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Апрель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Февраль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vMerge="1"/>
                <a:tc vMerge="1"/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ШРС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0.58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 ДЮСШ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Шклов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55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2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50" y="63250"/>
            <a:ext cx="8140400" cy="45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5" title="Притыцког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0700" cy="45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 title="Грод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27075" cy="4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7" title="2.Грод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0700" cy="45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 title="Минская обл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30525" cy="45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9" title="Минск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25" y="46525"/>
            <a:ext cx="8180050" cy="46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0" title="Пристройк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15925" cy="45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(Колдыбаев А.Ю.)</a:t>
            </a:r>
            <a:endParaRPr sz="2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(Кочнев</a:t>
            </a:r>
            <a:r>
              <a:rPr lang="ru" sz="2600"/>
              <a:t> А.А.)</a:t>
            </a:r>
            <a:endParaRPr sz="2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/>
        </p:nvSpPr>
        <p:spPr>
          <a:xfrm>
            <a:off x="327400" y="195300"/>
            <a:ext cx="8264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Признаки хороших тренировок:</a:t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короткие 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объяснения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исправления и активность тренера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в группах 6 и 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менее</a:t>
            </a: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 человек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используется инвентарь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1 тренер на 10 учащихся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отдельная работа с вратарями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-"/>
            </a:pPr>
            <a:r>
              <a:rPr lang="ru" sz="2500"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дисциплины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(Царик А.С.)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4" title="3  Пин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4" title="1  Пин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621150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4" title="2  Пин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152400"/>
            <a:ext cx="4197500" cy="236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 title="3  Могиле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 title="1  Могилев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8922" y="96675"/>
            <a:ext cx="4296578" cy="24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 title="5  Могилев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04425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 title="2  Могилев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8925" y="2649750"/>
            <a:ext cx="4197500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6" title="1  Витеб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50" y="67375"/>
            <a:ext cx="4348675" cy="24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6" title="3 Витеб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3783" y="67375"/>
            <a:ext cx="4348666" cy="24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7" title="5  Бобруй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7" title="6  Бобруй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8167" y="180250"/>
            <a:ext cx="4217334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7" title="4 Бобруй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323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8" title="Новополоц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8" title="3  Новополоц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6975" y="152400"/>
            <a:ext cx="4197500" cy="236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9" title="1  Берез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0" y="744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 title="2  Лид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27250" cy="2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0" title="1  Лида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702275"/>
            <a:ext cx="4227266" cy="2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0" title="4 Лида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0625" y="193913"/>
            <a:ext cx="4227275" cy="237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1" title="5  Молодеч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1" title="3  Молодечно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649000"/>
            <a:ext cx="4217325" cy="237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1" title="2  Молодечно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3575" y="152400"/>
            <a:ext cx="4217325" cy="2372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2" title="1  Орш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2" title="4  Орша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0431" y="74375"/>
            <a:ext cx="4356045" cy="2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3" title="4 Солигор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37150" cy="23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3" title="5 Солигор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4900" y="152400"/>
            <a:ext cx="4237150" cy="238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77950" y="461600"/>
            <a:ext cx="8774100" cy="4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latin typeface="Times New Roman"/>
                <a:ea typeface="Times New Roman"/>
                <a:cs typeface="Times New Roman"/>
                <a:sym typeface="Times New Roman"/>
              </a:rPr>
              <a:t>Основные ошибки учебно-тренировочного процесса:</a:t>
            </a:r>
            <a:endParaRPr b="1" sz="25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форсирование этапов подготовки, как следствие технические навыки освоены не в полном объёме и не закреплены;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b="1" lang="ru" sz="1300">
                <a:latin typeface="Times New Roman"/>
                <a:ea typeface="Times New Roman"/>
                <a:cs typeface="Times New Roman"/>
                <a:sym typeface="Times New Roman"/>
              </a:rPr>
              <a:t>группы начальной подготовки - на тренера-преподавателя большое количество занимающихся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нет плана подготовки на месяц, неделю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части занятий (заключительная часть - отсутствует);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нет игр или время игры составляет менее 15%;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использовать оптимальные формы организации тренировочного процесса (расстановка групп, колонн, разведение потоков при выполнении задания, интервал);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нагрузка не определена или не контролируется (время работы и отдыха, количество повторений, порядок упражнений на развитие физических качеств и технических навыков;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контроль УТЗ не осуществляется в полном объёме;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 sz="1300">
                <a:latin typeface="Times New Roman"/>
                <a:ea typeface="Times New Roman"/>
                <a:cs typeface="Times New Roman"/>
                <a:sym typeface="Times New Roman"/>
              </a:rPr>
              <a:t>низкая активность тренеров-преподавателей.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4" title="Баранович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17325" cy="23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4" title="3  Барановичи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33000"/>
            <a:ext cx="4286300" cy="241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5" title="1  Шкло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204845" cy="2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5" title="2  Шклов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900" y="152409"/>
            <a:ext cx="4204825" cy="236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5" title="3  Шклов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738850"/>
            <a:ext cx="4204834" cy="23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/>
          <p:nvPr/>
        </p:nvSpPr>
        <p:spPr>
          <a:xfrm>
            <a:off x="332950" y="184150"/>
            <a:ext cx="8297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latin typeface="Times New Roman"/>
                <a:ea typeface="Times New Roman"/>
                <a:cs typeface="Times New Roman"/>
                <a:sym typeface="Times New Roman"/>
              </a:rPr>
              <a:t>Тренировки нуждающиеся в улучшении: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большой простой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малое количество повторений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в колоннах больше 5 человек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нет инвентаря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объяснение</a:t>
            </a: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 длится больше 5 минут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>
                <a:latin typeface="Times New Roman"/>
                <a:ea typeface="Times New Roman"/>
                <a:cs typeface="Times New Roman"/>
                <a:sym typeface="Times New Roman"/>
              </a:rPr>
              <a:t>низкий уровень дисциплины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7" title="4  Витебск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7" title="1  Бобруй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050" y="152400"/>
            <a:ext cx="419752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7" title="3 Бобруйс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98970"/>
            <a:ext cx="4197500" cy="23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7" title="3  Солигорск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01050" y="2698975"/>
            <a:ext cx="4197520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8" title="3  Орш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197500" cy="2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8" title="1  Солигор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4200" y="152400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8" title="1  Новополоцк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2643425"/>
            <a:ext cx="4197500" cy="236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8" title="6  Молодечно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34200" y="2643425"/>
            <a:ext cx="4197502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9" title="1  Молодечн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00" y="130100"/>
            <a:ext cx="4237150" cy="23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9" title="2  Витебск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4503" y="74375"/>
            <a:ext cx="4336222" cy="24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9" title="2 Береза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013" y="2604350"/>
            <a:ext cx="4217325" cy="23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0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326" name="Google Shape;326;p60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327" name="Google Shape;327;p60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328" name="Google Shape;328;p60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329" name="Google Shape;329;p60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1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 title="Брест; 7 тренеров + 8 помощнико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66225" cy="45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ШРС; Подготовительная часть остановка пока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088675" cy="45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Гомель; тренерам нужны помощники! Страдает качество тренировочного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04925" cy="45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title="Гомель; Слева низкая интенсивность при выполнении задания Справ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32650" cy="45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 title="Гомель; Задание не соответствует уровню подготов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27075" cy="4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